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notesMasterIdLst>
    <p:notesMasterId r:id="rId30"/>
  </p:notesMasterIdLst>
  <p:sldIdLst>
    <p:sldId id="259" r:id="rId18"/>
    <p:sldId id="290" r:id="rId19"/>
    <p:sldId id="297" r:id="rId20"/>
    <p:sldId id="298" r:id="rId21"/>
    <p:sldId id="264" r:id="rId22"/>
    <p:sldId id="296" r:id="rId23"/>
    <p:sldId id="294" r:id="rId24"/>
    <p:sldId id="295" r:id="rId25"/>
    <p:sldId id="270" r:id="rId26"/>
    <p:sldId id="293" r:id="rId27"/>
    <p:sldId id="292" r:id="rId28"/>
    <p:sldId id="291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06A"/>
    <a:srgbClr val="3A2379"/>
    <a:srgbClr val="37158D"/>
    <a:srgbClr val="492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797" autoAdjust="0"/>
  </p:normalViewPr>
  <p:slideViewPr>
    <p:cSldViewPr>
      <p:cViewPr varScale="1">
        <p:scale>
          <a:sx n="125" d="100"/>
          <a:sy n="125" d="100"/>
        </p:scale>
        <p:origin x="1152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CF1-F51B-4235-B6DC-D132F6028B78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ABBB-191A-483E-81B3-7CA4A3EBE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category</a:t>
            </a:r>
            <a:r>
              <a:rPr lang="en-US" baseline="0" dirty="0">
                <a:solidFill>
                  <a:srgbClr val="FF0000"/>
                </a:solidFill>
              </a:rPr>
              <a:t> name on this slide.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Enter category</a:t>
            </a:r>
            <a:r>
              <a:rPr lang="en-US" baseline="0" dirty="0">
                <a:solidFill>
                  <a:srgbClr val="FF0000"/>
                </a:solidFill>
              </a:rPr>
              <a:t> name on this slide.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Enter category</a:t>
            </a:r>
            <a:r>
              <a:rPr lang="en-US" baseline="0" dirty="0">
                <a:solidFill>
                  <a:srgbClr val="FF0000"/>
                </a:solidFill>
              </a:rPr>
              <a:t> name on this slide.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989667"/>
          </a:xfrm>
        </p:spPr>
        <p:txBody>
          <a:bodyPr anchor="ctr"/>
          <a:lstStyle>
            <a:lvl1pPr algn="ctr">
              <a:defRPr sz="45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02857"/>
            <a:ext cx="6858000" cy="1379802"/>
          </a:xfrm>
        </p:spPr>
        <p:txBody>
          <a:bodyPr/>
          <a:lstStyle>
            <a:lvl1pPr marL="0" indent="0" algn="ctr">
              <a:buNone/>
              <a:defRPr sz="1800" cap="sm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0" y="4112698"/>
            <a:ext cx="3582788" cy="16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75" y="4428322"/>
            <a:ext cx="1957126" cy="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3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8" y="4839730"/>
            <a:ext cx="1957126" cy="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031999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CATEGORY </a:t>
            </a:r>
            <a:b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3000"/>
            <a:ext cx="6400800" cy="1016000"/>
          </a:xfrm>
        </p:spPr>
        <p:txBody>
          <a:bodyPr>
            <a:normAutofit/>
          </a:bodyPr>
          <a:lstStyle/>
          <a:p>
            <a:endParaRPr lang="en-US" sz="4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6215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412082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6664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34485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2636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89744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031999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CATEGORY </a:t>
            </a:r>
            <a:b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3000"/>
            <a:ext cx="6400800" cy="1016000"/>
          </a:xfrm>
        </p:spPr>
        <p:txBody>
          <a:bodyPr>
            <a:normAutofit/>
          </a:bodyPr>
          <a:lstStyle/>
          <a:p>
            <a:endParaRPr lang="en-US" sz="4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320976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279855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209364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031999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CATEGORY </a:t>
            </a:r>
            <a:b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THREE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3000"/>
            <a:ext cx="6400800" cy="1016000"/>
          </a:xfrm>
        </p:spPr>
        <p:txBody>
          <a:bodyPr>
            <a:normAutofit/>
          </a:bodyPr>
          <a:lstStyle/>
          <a:p>
            <a:endParaRPr lang="en-US" sz="480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6150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01C26A83-F0E1-40FE-9986-0CCE75E51FF2}">
  <ds:schemaRefs/>
</ds:datastoreItem>
</file>

<file path=customXml/itemProps10.xml><?xml version="1.0" encoding="utf-8"?>
<ds:datastoreItem xmlns:ds="http://schemas.openxmlformats.org/officeDocument/2006/customXml" ds:itemID="{FA0E1EE4-B386-4A7F-A812-B8C40F859A51}">
  <ds:schemaRefs/>
</ds:datastoreItem>
</file>

<file path=customXml/itemProps11.xml><?xml version="1.0" encoding="utf-8"?>
<ds:datastoreItem xmlns:ds="http://schemas.openxmlformats.org/officeDocument/2006/customXml" ds:itemID="{7C0A189B-9543-4946-8F45-242162AC6998}">
  <ds:schemaRefs/>
</ds:datastoreItem>
</file>

<file path=customXml/itemProps12.xml><?xml version="1.0" encoding="utf-8"?>
<ds:datastoreItem xmlns:ds="http://schemas.openxmlformats.org/officeDocument/2006/customXml" ds:itemID="{6E441CDF-B6C1-4126-AAE9-34A111FDC711}">
  <ds:schemaRefs/>
</ds:datastoreItem>
</file>

<file path=customXml/itemProps13.xml><?xml version="1.0" encoding="utf-8"?>
<ds:datastoreItem xmlns:ds="http://schemas.openxmlformats.org/officeDocument/2006/customXml" ds:itemID="{B02FBB2C-D2CB-4509-B881-D40468E1B590}">
  <ds:schemaRefs/>
</ds:datastoreItem>
</file>

<file path=customXml/itemProps14.xml><?xml version="1.0" encoding="utf-8"?>
<ds:datastoreItem xmlns:ds="http://schemas.openxmlformats.org/officeDocument/2006/customXml" ds:itemID="{30E87CD2-FBA5-4743-A55C-C10098086B70}">
  <ds:schemaRefs/>
</ds:datastoreItem>
</file>

<file path=customXml/itemProps15.xml><?xml version="1.0" encoding="utf-8"?>
<ds:datastoreItem xmlns:ds="http://schemas.openxmlformats.org/officeDocument/2006/customXml" ds:itemID="{79005E63-8333-4427-835A-B7B8DA49871A}">
  <ds:schemaRefs/>
</ds:datastoreItem>
</file>

<file path=customXml/itemProps16.xml><?xml version="1.0" encoding="utf-8"?>
<ds:datastoreItem xmlns:ds="http://schemas.openxmlformats.org/officeDocument/2006/customXml" ds:itemID="{A3C8D095-FFCB-43E2-8B18-E157C4926EA1}">
  <ds:schemaRefs/>
</ds:datastoreItem>
</file>

<file path=customXml/itemProps2.xml><?xml version="1.0" encoding="utf-8"?>
<ds:datastoreItem xmlns:ds="http://schemas.openxmlformats.org/officeDocument/2006/customXml" ds:itemID="{86E721BB-CF24-45FF-8B31-68E3AA0C9F4B}">
  <ds:schemaRefs/>
</ds:datastoreItem>
</file>

<file path=customXml/itemProps3.xml><?xml version="1.0" encoding="utf-8"?>
<ds:datastoreItem xmlns:ds="http://schemas.openxmlformats.org/officeDocument/2006/customXml" ds:itemID="{98FC484F-B750-4FB5-B447-948A80CFE1B5}">
  <ds:schemaRefs/>
</ds:datastoreItem>
</file>

<file path=customXml/itemProps4.xml><?xml version="1.0" encoding="utf-8"?>
<ds:datastoreItem xmlns:ds="http://schemas.openxmlformats.org/officeDocument/2006/customXml" ds:itemID="{C02E19B8-131E-4B38-AD43-0CDFB9AEF2F8}">
  <ds:schemaRefs/>
</ds:datastoreItem>
</file>

<file path=customXml/itemProps5.xml><?xml version="1.0" encoding="utf-8"?>
<ds:datastoreItem xmlns:ds="http://schemas.openxmlformats.org/officeDocument/2006/customXml" ds:itemID="{585EC5E3-3097-44CF-9591-46A613B9079F}">
  <ds:schemaRefs/>
</ds:datastoreItem>
</file>

<file path=customXml/itemProps6.xml><?xml version="1.0" encoding="utf-8"?>
<ds:datastoreItem xmlns:ds="http://schemas.openxmlformats.org/officeDocument/2006/customXml" ds:itemID="{CCC061D9-3F58-46D1-B581-C36FF2B37B01}">
  <ds:schemaRefs/>
</ds:datastoreItem>
</file>

<file path=customXml/itemProps7.xml><?xml version="1.0" encoding="utf-8"?>
<ds:datastoreItem xmlns:ds="http://schemas.openxmlformats.org/officeDocument/2006/customXml" ds:itemID="{18750616-46D2-48C6-A0D6-07FE6AE39C94}">
  <ds:schemaRefs/>
</ds:datastoreItem>
</file>

<file path=customXml/itemProps8.xml><?xml version="1.0" encoding="utf-8"?>
<ds:datastoreItem xmlns:ds="http://schemas.openxmlformats.org/officeDocument/2006/customXml" ds:itemID="{E17E6DFC-EB65-4582-B9B3-5A3171DE926C}">
  <ds:schemaRefs/>
</ds:datastoreItem>
</file>

<file path=customXml/itemProps9.xml><?xml version="1.0" encoding="utf-8"?>
<ds:datastoreItem xmlns:ds="http://schemas.openxmlformats.org/officeDocument/2006/customXml" ds:itemID="{04453F7A-DE1D-445B-BF9A-E94CFF130DA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84</TotalTime>
  <Words>117</Words>
  <Application>Microsoft Office PowerPoint</Application>
  <PresentationFormat>On-screen Show (16:10)</PresentationFormat>
  <Paragraphs>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Black</vt:lpstr>
      <vt:lpstr>Meridia Corporate</vt:lpstr>
      <vt:lpstr>CATEGORY  ONE</vt:lpstr>
      <vt:lpstr>Question 1</vt:lpstr>
      <vt:lpstr>Question 2</vt:lpstr>
      <vt:lpstr>Question 3</vt:lpstr>
      <vt:lpstr>CATEGORY  TWO</vt:lpstr>
      <vt:lpstr>Question 4</vt:lpstr>
      <vt:lpstr>Question 5</vt:lpstr>
      <vt:lpstr>Question 6</vt:lpstr>
      <vt:lpstr>CATEGORY  THREE</vt:lpstr>
      <vt:lpstr>Question 7</vt:lpstr>
      <vt:lpstr>Question 8</vt:lpstr>
      <vt:lpstr>Question 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dkosik</dc:creator>
  <cp:lastModifiedBy>Peter Babel</cp:lastModifiedBy>
  <cp:revision>15</cp:revision>
  <dcterms:created xsi:type="dcterms:W3CDTF">2012-02-07T15:26:08Z</dcterms:created>
  <dcterms:modified xsi:type="dcterms:W3CDTF">2019-04-25T20:41:25Z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693f7658720f42dba74aa446b3b4dac6</vt:lpwstr>
  </property>
</Properties>
</file>