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7"/>
  </p:sldMasterIdLst>
  <p:sldIdLst>
    <p:sldId id="257" r:id="rId18"/>
    <p:sldId id="260" r:id="rId19"/>
    <p:sldId id="258" r:id="rId20"/>
    <p:sldId id="261" r:id="rId21"/>
    <p:sldId id="256" r:id="rId22"/>
    <p:sldId id="259" r:id="rId23"/>
    <p:sldId id="262" r:id="rId24"/>
    <p:sldId id="263" r:id="rId25"/>
    <p:sldId id="265" r:id="rId26"/>
    <p:sldId id="2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CD7903-3961-4EFA-86BE-C0DB4025692B}">
          <p14:sldIdLst>
            <p14:sldId id="257"/>
          </p14:sldIdLst>
        </p14:section>
        <p14:section name="Housekeeping" id="{0370F68D-CD3D-4D3A-B926-B283E35BF70D}">
          <p14:sldIdLst>
            <p14:sldId id="260"/>
            <p14:sldId id="258"/>
          </p14:sldIdLst>
        </p14:section>
        <p14:section name="Presenter Tips" id="{B43AF995-E8B0-4F3F-A709-8E70325A035D}">
          <p14:sldIdLst>
            <p14:sldId id="261"/>
          </p14:sldIdLst>
        </p14:section>
        <p14:section name="Using Purchased (Own) Keypads" id="{C2AEAC62-1846-4C68-9102-7CD089E9A0CB}">
          <p14:sldIdLst>
            <p14:sldId id="256"/>
            <p14:sldId id="259"/>
            <p14:sldId id="262"/>
          </p14:sldIdLst>
        </p14:section>
        <p14:section name="Lease/Rental" id="{4042F3D5-35E9-4036-8BD7-1AE2AD3D6EF9}">
          <p14:sldIdLst>
            <p14:sldId id="263"/>
            <p14:sldId id="26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9286" autoAdjust="0"/>
  </p:normalViewPr>
  <p:slideViewPr>
    <p:cSldViewPr snapToGrid="0">
      <p:cViewPr varScale="1">
        <p:scale>
          <a:sx n="96" d="100"/>
          <a:sy n="96" d="100"/>
        </p:scale>
        <p:origin x="807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 anchor="ctr"/>
          <a:lstStyle>
            <a:lvl1pPr algn="ctr">
              <a:defRPr sz="6000" cap="all" baseline="0">
                <a:solidFill>
                  <a:srgbClr val="FC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03429"/>
            <a:ext cx="9144000" cy="1655762"/>
          </a:xfrm>
        </p:spPr>
        <p:txBody>
          <a:bodyPr/>
          <a:lstStyle>
            <a:lvl1pPr marL="0" indent="0" algn="ctr">
              <a:buNone/>
              <a:defRPr sz="2400" cap="sm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9" y="4935237"/>
            <a:ext cx="4777051" cy="19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7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99" y="5313986"/>
            <a:ext cx="2609501" cy="10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kern="1200" cap="small" baseline="0" dirty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50" y="5807676"/>
            <a:ext cx="2609501" cy="10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1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0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1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0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CE18-0841-4190-84F4-5A9BFAC4138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79F5-1271-4C05-BD41-9ED271C6A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use an audience response system (ARS)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C683B-7CE1-44C2-A0C6-75340A3BD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Customizable Instruction Slides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7C471-4531-42EC-8772-C4A387EF5245}"/>
              </a:ext>
            </a:extLst>
          </p:cNvPr>
          <p:cNvSpPr/>
          <p:nvPr/>
        </p:nvSpPr>
        <p:spPr>
          <a:xfrm>
            <a:off x="1818526" y="3597526"/>
            <a:ext cx="8554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(feel free to customize, replace, modify or completely remove elements from these slides to best match your event’s workflow and requirements)</a:t>
            </a:r>
          </a:p>
        </p:txBody>
      </p:sp>
    </p:spTree>
    <p:extLst>
      <p:ext uri="{BB962C8B-B14F-4D97-AF65-F5344CB8AC3E}">
        <p14:creationId xmlns:p14="http://schemas.microsoft.com/office/powerpoint/2010/main" val="384327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hand holding a remote control&#10;&#10;Description automatically generated">
            <a:extLst>
              <a:ext uri="{FF2B5EF4-FFF2-40B4-BE49-F238E27FC236}">
                <a16:creationId xmlns:a16="http://schemas.microsoft.com/office/drawing/2014/main" id="{FECAD2D1-8B64-4BF1-BB0F-48FC789F2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39" y="-1"/>
            <a:ext cx="9301060" cy="5610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DF6DA1-9565-49C6-BBD2-D394B19C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887" y="365125"/>
            <a:ext cx="4661452" cy="1325563"/>
          </a:xfrm>
        </p:spPr>
        <p:txBody>
          <a:bodyPr/>
          <a:lstStyle/>
          <a:p>
            <a:pPr algn="r"/>
            <a:r>
              <a:rPr lang="en-US" dirty="0"/>
              <a:t>Other Keypad Images</a:t>
            </a:r>
          </a:p>
        </p:txBody>
      </p:sp>
      <p:pic>
        <p:nvPicPr>
          <p:cNvPr id="10" name="Picture 9" descr="A close up of electronics&#10;&#10;Description automatically generated">
            <a:extLst>
              <a:ext uri="{FF2B5EF4-FFF2-40B4-BE49-F238E27FC236}">
                <a16:creationId xmlns:a16="http://schemas.microsoft.com/office/drawing/2014/main" id="{38190A7E-6298-416B-84D5-526C5A4A8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150876"/>
            <a:ext cx="2335102" cy="65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4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8D4D-A233-4FB9-93FF-E40B0DBA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F4AA-67C1-4378-A938-027ED921F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61963" indent="-461963">
              <a:lnSpc>
                <a:spcPct val="10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meeting will be interactive - you will be asked to respond to questions throughout the presentation</a:t>
            </a:r>
          </a:p>
          <a:p>
            <a:pPr marL="461963" indent="-461963">
              <a:lnSpc>
                <a:spcPct val="10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so by using a wireless keypad that you’ve been given</a:t>
            </a:r>
          </a:p>
          <a:p>
            <a:pPr marL="461963" indent="-461963">
              <a:lnSpc>
                <a:spcPct val="10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don’t take the keypad with you – it doesn’t work outside of this room and has a high replacement cost</a:t>
            </a:r>
          </a:p>
          <a:p>
            <a:pPr marL="461963" indent="-461963">
              <a:lnSpc>
                <a:spcPct val="10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the keypads to the registration desk, or designated collection area when you’re done using it</a:t>
            </a:r>
          </a:p>
        </p:txBody>
      </p:sp>
    </p:spTree>
    <p:extLst>
      <p:ext uri="{BB962C8B-B14F-4D97-AF65-F5344CB8AC3E}">
        <p14:creationId xmlns:p14="http://schemas.microsoft.com/office/powerpoint/2010/main" val="78959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3AAD-1CF3-445B-A234-CC257F73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304" y="0"/>
            <a:ext cx="5187696" cy="1325563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Using the Keypads</a:t>
            </a:r>
          </a:p>
        </p:txBody>
      </p:sp>
      <p:pic>
        <p:nvPicPr>
          <p:cNvPr id="7" name="Content Placeholder 6" descr="A picture containing parking&#10;&#10;Description automatically generated">
            <a:extLst>
              <a:ext uri="{FF2B5EF4-FFF2-40B4-BE49-F238E27FC236}">
                <a16:creationId xmlns:a16="http://schemas.microsoft.com/office/drawing/2014/main" id="{87BC24C9-BAF5-4CBA-A7C5-48445B29E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14010"/>
          <a:stretch/>
        </p:blipFill>
        <p:spPr>
          <a:xfrm>
            <a:off x="195209" y="0"/>
            <a:ext cx="6609522" cy="6858000"/>
          </a:xfrm>
        </p:spPr>
      </p:pic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270BF665-55C0-4C65-A94D-88187DA74504}"/>
              </a:ext>
            </a:extLst>
          </p:cNvPr>
          <p:cNvSpPr txBox="1">
            <a:spLocks/>
          </p:cNvSpPr>
          <p:nvPr/>
        </p:nvSpPr>
        <p:spPr>
          <a:xfrm>
            <a:off x="6609522" y="1435291"/>
            <a:ext cx="55824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respond, simply press the button on the keypad that matches your desired answer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 may respond whenever the question is displayed, even before the countdown starts</a:t>
            </a:r>
          </a:p>
        </p:txBody>
      </p:sp>
    </p:spTree>
    <p:extLst>
      <p:ext uri="{BB962C8B-B14F-4D97-AF65-F5344CB8AC3E}">
        <p14:creationId xmlns:p14="http://schemas.microsoft.com/office/powerpoint/2010/main" val="90154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8D4D-A233-4FB9-93FF-E40B0DBA6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916"/>
            <a:ext cx="10515600" cy="1325563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Meridia Tips &amp;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F4AA-67C1-4378-A938-027ED921F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043"/>
            <a:ext cx="9744182" cy="4879832"/>
          </a:xfrm>
        </p:spPr>
        <p:txBody>
          <a:bodyPr>
            <a:normAutofit fontScale="92500" lnSpcReduction="10000"/>
          </a:bodyPr>
          <a:lstStyle/>
          <a:p>
            <a:pPr marL="461963" indent="-461963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sure that everyone understands when and how to vote</a:t>
            </a:r>
          </a:p>
          <a:p>
            <a:pPr marL="461963" indent="-461963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may want to start out with a ‘warmup’ question, or two. Trivia, or a funny question will break the ice with the audience and let them familiarize themselves with the system</a:t>
            </a:r>
          </a:p>
          <a:p>
            <a:pPr marL="461963" indent="-461963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also serve as a ‘check-in’ or ‘roll-call’ and establish the fact that the system IS WORKING CORRECTLY and increase trust in the electronic voting</a:t>
            </a:r>
          </a:p>
          <a:p>
            <a:pPr marL="461963" indent="-461963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Depending on your event/questions, explaining how a single-vote vs. multi-vote questions work will ensure correct and timely answers</a:t>
            </a:r>
          </a:p>
          <a:p>
            <a:pPr marL="461963" indent="-461963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best to announce or remind the audience of a change of voting method/style by creating a ‘holding slide’ before going from single-vote to multi-vote slides</a:t>
            </a:r>
          </a:p>
        </p:txBody>
      </p:sp>
    </p:spTree>
    <p:extLst>
      <p:ext uri="{BB962C8B-B14F-4D97-AF65-F5344CB8AC3E}">
        <p14:creationId xmlns:p14="http://schemas.microsoft.com/office/powerpoint/2010/main" val="154154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104298"/>
            <a:ext cx="7168896" cy="1325563"/>
          </a:xfrm>
        </p:spPr>
        <p:txBody>
          <a:bodyPr/>
          <a:lstStyle/>
          <a:p>
            <a:pPr marL="457200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 the Keypad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Single-Vote Slides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604153"/>
            <a:ext cx="7168896" cy="4888722"/>
          </a:xfrm>
        </p:spPr>
        <p:txBody>
          <a:bodyPr>
            <a:normAutofit fontScale="85000" lnSpcReduction="10000"/>
          </a:bodyPr>
          <a:lstStyle/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respond, simply press the button on the keypad that matches your desired answer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Your vote will be submitted/sent automatically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“OK” will appear on your keypad display, confirming receipt of the vote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 may respond whenever the question is displayed, even before the countdown starts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 may correct your previous votes as long as the polling is open. Only your last vote counts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6168" y="520860"/>
            <a:ext cx="5481454" cy="492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9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0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1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r Defined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ELECTIONS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3" name="Picture 2" descr="A close up of a phone&#10;&#10;Description automatically generated">
            <a:extLst>
              <a:ext uri="{FF2B5EF4-FFF2-40B4-BE49-F238E27FC236}">
                <a16:creationId xmlns:a16="http://schemas.microsoft.com/office/drawing/2014/main" id="{54912B7D-287C-4A6F-B665-5ED42C2E7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64" y="96648"/>
            <a:ext cx="2979115" cy="5486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2DB5EC-6691-44F9-8190-F45912AD05AD}"/>
              </a:ext>
            </a:extLst>
          </p:cNvPr>
          <p:cNvSpPr/>
          <p:nvPr/>
        </p:nvSpPr>
        <p:spPr>
          <a:xfrm>
            <a:off x="8825502" y="2424701"/>
            <a:ext cx="1027416" cy="2835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104298"/>
            <a:ext cx="7168896" cy="1325563"/>
          </a:xfrm>
        </p:spPr>
        <p:txBody>
          <a:bodyPr/>
          <a:lstStyle/>
          <a:p>
            <a:pPr marL="457200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 the Keypad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Multi-Vote Slides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604154"/>
            <a:ext cx="7168896" cy="4732986"/>
          </a:xfrm>
        </p:spPr>
        <p:txBody>
          <a:bodyPr>
            <a:normAutofit fontScale="92500" lnSpcReduction="10000"/>
          </a:bodyPr>
          <a:lstStyle/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Press the button(s) that match your desired answers in the sequence you want them to be submitted in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correct your answers, press the Clear/Backspace button (top-right)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Once your final answers are on the screen, press “Send” (paper plane)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“OK” will appear on your keypad display, confirming receipt of the vote(s)</a:t>
            </a:r>
          </a:p>
          <a:p>
            <a:pPr marL="1371600" lvl="1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EZ-VOTE HD shows a lowercase “o” instead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6168" y="520860"/>
            <a:ext cx="5481454" cy="492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9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0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1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r Defined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ELECTIONS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068B977D-2BAF-437E-B334-14A375F08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74" y="0"/>
            <a:ext cx="3319273" cy="5486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67742C-8F99-4E68-A9DF-DB072B76CBD7}"/>
              </a:ext>
            </a:extLst>
          </p:cNvPr>
          <p:cNvSpPr/>
          <p:nvPr/>
        </p:nvSpPr>
        <p:spPr>
          <a:xfrm>
            <a:off x="9842642" y="2024991"/>
            <a:ext cx="883577" cy="778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2F3CB9-06ED-4120-B7CB-20EB32073A1F}"/>
              </a:ext>
            </a:extLst>
          </p:cNvPr>
          <p:cNvSpPr/>
          <p:nvPr/>
        </p:nvSpPr>
        <p:spPr>
          <a:xfrm>
            <a:off x="8145693" y="2024991"/>
            <a:ext cx="883577" cy="778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5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6DA1-9565-49C6-BBD2-D394B19C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139" y="365125"/>
            <a:ext cx="5373386" cy="1325563"/>
          </a:xfrm>
        </p:spPr>
        <p:txBody>
          <a:bodyPr/>
          <a:lstStyle/>
          <a:p>
            <a:pPr algn="r"/>
            <a:r>
              <a:rPr lang="en-US" dirty="0"/>
              <a:t>Other Keypad Images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247562-3AB4-4AF9-A34A-F92F126B8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3" y="152277"/>
            <a:ext cx="2685837" cy="6553445"/>
          </a:xfrm>
        </p:spPr>
      </p:pic>
      <p:pic>
        <p:nvPicPr>
          <p:cNvPr id="7" name="Picture 6" descr="Screen of a cell phone&#10;&#10;Description automatically generated">
            <a:extLst>
              <a:ext uri="{FF2B5EF4-FFF2-40B4-BE49-F238E27FC236}">
                <a16:creationId xmlns:a16="http://schemas.microsoft.com/office/drawing/2014/main" id="{520E2073-99D9-4C0A-9A2C-F286B645E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83" y="177932"/>
            <a:ext cx="3316117" cy="65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2" y="104298"/>
            <a:ext cx="12192001" cy="1325563"/>
          </a:xfrm>
        </p:spPr>
        <p:txBody>
          <a:bodyPr>
            <a:normAutofit/>
          </a:bodyPr>
          <a:lstStyle/>
          <a:p>
            <a:pPr marL="457200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 the Rental/Lease Keypad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Single-Vote Slides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604153"/>
            <a:ext cx="7168896" cy="4888722"/>
          </a:xfrm>
        </p:spPr>
        <p:txBody>
          <a:bodyPr>
            <a:normAutofit fontScale="85000" lnSpcReduction="10000"/>
          </a:bodyPr>
          <a:lstStyle/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respond, simply press the button on the keypad that matches your desired answer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Your vote will be submitted/sent automatically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When you see the number disappear from the keypad, your vote has been counted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 may respond whenever the question is displayed, even before the countdown starts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 may correct your previous votes as long as the polling is open. Only your last vote counts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6168" y="520860"/>
            <a:ext cx="5481454" cy="492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9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0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1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r Defined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ELECTIONS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12534-19F9-4E3B-8F4F-530B0E09C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04" y="0"/>
            <a:ext cx="5428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2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hand holding a remote control&#10;&#10;Description automatically generated">
            <a:extLst>
              <a:ext uri="{FF2B5EF4-FFF2-40B4-BE49-F238E27FC236}">
                <a16:creationId xmlns:a16="http://schemas.microsoft.com/office/drawing/2014/main" id="{FDDB1B9F-FB3C-4584-879E-C14E77922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05" y="2077277"/>
            <a:ext cx="5862493" cy="478072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1" y="104298"/>
            <a:ext cx="12192000" cy="1325563"/>
          </a:xfrm>
        </p:spPr>
        <p:txBody>
          <a:bodyPr>
            <a:normAutofit/>
          </a:bodyPr>
          <a:lstStyle/>
          <a:p>
            <a:pPr marL="457200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 the Rental/Lease Keypad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Multi-Vote Slides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604154"/>
            <a:ext cx="7168896" cy="4732986"/>
          </a:xfrm>
        </p:spPr>
        <p:txBody>
          <a:bodyPr>
            <a:normAutofit fontScale="92500" lnSpcReduction="10000"/>
          </a:bodyPr>
          <a:lstStyle/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Press the button(s) that match your desired answers, one at a time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Give the keypad some time to process the last vote before you vote again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other words, wait for the first number to disappear (register) before you push the second number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Like with the single-vote slide, when the number disappears, your vote has been counted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6168" y="520860"/>
            <a:ext cx="5481454" cy="492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9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0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1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r Defined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ELECTIONS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90228"/>
      </p:ext>
    </p:extLst>
  </p:cSld>
  <p:clrMapOvr>
    <a:masterClrMapping/>
  </p:clrMapOvr>
</p:sld>
</file>

<file path=ppt/theme/theme1.xml><?xml version="1.0" encoding="utf-8"?>
<a:theme xmlns:a="http://schemas.openxmlformats.org/drawingml/2006/main" name="Meridia 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dia Corporate" id="{EF241CF1-2B67-4EBD-8CDD-6A29B7A7B8DD}" vid="{5BCE1FC1-6500-4EFD-AC3A-9B787AD77B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QuestionData>
  <AllQuestions/>
</SessionQuestionData>
</file>

<file path=customXml/item10.xml><?xml version="1.0" encoding="utf-8"?>
<SessionSlideDescriptorData/>
</file>

<file path=customXml/item11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  <legend>Show</legend>
    <bars>Show</bars>
  </Settings>
</SessionPresentationSettingsData>
</file>

<file path=customXml/item12.xml><?xml version="1.0" encoding="utf-8"?>
<SessionSlideSettingsData>
  <Settings/>
</SessionSlideSettingsData>
</file>

<file path=customXml/item13.xml><?xml version="1.0" encoding="utf-8"?>
<TeamNamesData>
  <TeamNames/>
</TeamNamesData>
</file>

<file path=customXml/item14.xml><?xml version="1.0" encoding="utf-8"?>
<SessionSlideMasterData>
  <SlideMaster/>
</SessionSlideMasterData>
</file>

<file path=customXml/item15.xml><?xml version="1.0" encoding="utf-8"?>
<SessionResponseGridSettings>
  <AllResponseGridSettings/>
</SessionResponseGridSettings>
</file>

<file path=customXml/item16.xml><?xml version="1.0" encoding="utf-8"?>
<TextingSlideData/>
</file>

<file path=customXml/item2.xml><?xml version="1.0" encoding="utf-8"?>
<SessionAnswerData>
  <AllAnswers/>
</SessionAnswerData>
</file>

<file path=customXml/item3.xml><?xml version="1.0" encoding="utf-8"?>
<SessionResponseData/>
</file>

<file path=customXml/item4.xml><?xml version="1.0" encoding="utf-8"?>
<SessionRankData/>
</file>

<file path=customXml/item5.xml><?xml version="1.0" encoding="utf-8"?>
<SessionParticipantData/>
</file>

<file path=customXml/item6.xml><?xml version="1.0" encoding="utf-8"?>
<ParticipantInfoData/>
</file>

<file path=customXml/item7.xml><?xml version="1.0" encoding="utf-8"?>
<CustomFieldInfoData/>
</file>

<file path=customXml/item8.xml><?xml version="1.0" encoding="utf-8"?>
<SessionCloseEndedDescriptorsData/>
</file>

<file path=customXml/item9.xml><?xml version="1.0" encoding="utf-8"?>
<SessionGroupWeightData/>
</file>

<file path=customXml/itemProps1.xml><?xml version="1.0" encoding="utf-8"?>
<ds:datastoreItem xmlns:ds="http://schemas.openxmlformats.org/officeDocument/2006/customXml" ds:itemID="{09ABC217-DD20-42D6-9D15-6FE017109DEB}">
  <ds:schemaRefs/>
</ds:datastoreItem>
</file>

<file path=customXml/itemProps10.xml><?xml version="1.0" encoding="utf-8"?>
<ds:datastoreItem xmlns:ds="http://schemas.openxmlformats.org/officeDocument/2006/customXml" ds:itemID="{002A6CC5-3F14-4D0B-8018-0388E64C1714}">
  <ds:schemaRefs/>
</ds:datastoreItem>
</file>

<file path=customXml/itemProps11.xml><?xml version="1.0" encoding="utf-8"?>
<ds:datastoreItem xmlns:ds="http://schemas.openxmlformats.org/officeDocument/2006/customXml" ds:itemID="{50476FBE-29F1-4C7D-9610-6CE30C38E0C5}">
  <ds:schemaRefs/>
</ds:datastoreItem>
</file>

<file path=customXml/itemProps12.xml><?xml version="1.0" encoding="utf-8"?>
<ds:datastoreItem xmlns:ds="http://schemas.openxmlformats.org/officeDocument/2006/customXml" ds:itemID="{D89AA53F-030E-4BE0-96BF-8B0BBF5376D2}">
  <ds:schemaRefs/>
</ds:datastoreItem>
</file>

<file path=customXml/itemProps13.xml><?xml version="1.0" encoding="utf-8"?>
<ds:datastoreItem xmlns:ds="http://schemas.openxmlformats.org/officeDocument/2006/customXml" ds:itemID="{009FC126-A114-45C4-889E-561C23C40458}">
  <ds:schemaRefs/>
</ds:datastoreItem>
</file>

<file path=customXml/itemProps14.xml><?xml version="1.0" encoding="utf-8"?>
<ds:datastoreItem xmlns:ds="http://schemas.openxmlformats.org/officeDocument/2006/customXml" ds:itemID="{04DE8FE1-C09C-43BB-880E-373D106CC903}">
  <ds:schemaRefs/>
</ds:datastoreItem>
</file>

<file path=customXml/itemProps15.xml><?xml version="1.0" encoding="utf-8"?>
<ds:datastoreItem xmlns:ds="http://schemas.openxmlformats.org/officeDocument/2006/customXml" ds:itemID="{A8E68A41-F11F-4EA4-8F84-EA0A83DBA094}">
  <ds:schemaRefs/>
</ds:datastoreItem>
</file>

<file path=customXml/itemProps16.xml><?xml version="1.0" encoding="utf-8"?>
<ds:datastoreItem xmlns:ds="http://schemas.openxmlformats.org/officeDocument/2006/customXml" ds:itemID="{54D9CE35-6446-4D8C-AA03-8AE51BEAA5A7}">
  <ds:schemaRefs/>
</ds:datastoreItem>
</file>

<file path=customXml/itemProps2.xml><?xml version="1.0" encoding="utf-8"?>
<ds:datastoreItem xmlns:ds="http://schemas.openxmlformats.org/officeDocument/2006/customXml" ds:itemID="{739334B4-55D8-4F43-8520-F745B6CC7D1D}">
  <ds:schemaRefs/>
</ds:datastoreItem>
</file>

<file path=customXml/itemProps3.xml><?xml version="1.0" encoding="utf-8"?>
<ds:datastoreItem xmlns:ds="http://schemas.openxmlformats.org/officeDocument/2006/customXml" ds:itemID="{EEA3BCA3-7188-4873-AE92-CAC9EFA5CFC3}">
  <ds:schemaRefs/>
</ds:datastoreItem>
</file>

<file path=customXml/itemProps4.xml><?xml version="1.0" encoding="utf-8"?>
<ds:datastoreItem xmlns:ds="http://schemas.openxmlformats.org/officeDocument/2006/customXml" ds:itemID="{ABACBE5F-C6B5-48B0-87B4-1B2681E7215D}">
  <ds:schemaRefs/>
</ds:datastoreItem>
</file>

<file path=customXml/itemProps5.xml><?xml version="1.0" encoding="utf-8"?>
<ds:datastoreItem xmlns:ds="http://schemas.openxmlformats.org/officeDocument/2006/customXml" ds:itemID="{B6CDF313-0E62-4A23-88C3-B5EB61AC016E}">
  <ds:schemaRefs/>
</ds:datastoreItem>
</file>

<file path=customXml/itemProps6.xml><?xml version="1.0" encoding="utf-8"?>
<ds:datastoreItem xmlns:ds="http://schemas.openxmlformats.org/officeDocument/2006/customXml" ds:itemID="{DD0C43E1-B1ED-42E2-985F-78EB317D283A}">
  <ds:schemaRefs/>
</ds:datastoreItem>
</file>

<file path=customXml/itemProps7.xml><?xml version="1.0" encoding="utf-8"?>
<ds:datastoreItem xmlns:ds="http://schemas.openxmlformats.org/officeDocument/2006/customXml" ds:itemID="{C7BA9EF1-8659-49EB-B6A1-27DFF8B2C325}">
  <ds:schemaRefs/>
</ds:datastoreItem>
</file>

<file path=customXml/itemProps8.xml><?xml version="1.0" encoding="utf-8"?>
<ds:datastoreItem xmlns:ds="http://schemas.openxmlformats.org/officeDocument/2006/customXml" ds:itemID="{ED175768-CCD6-46E2-B1C0-CCB123A3DAF3}">
  <ds:schemaRefs/>
</ds:datastoreItem>
</file>

<file path=customXml/itemProps9.xml><?xml version="1.0" encoding="utf-8"?>
<ds:datastoreItem xmlns:ds="http://schemas.openxmlformats.org/officeDocument/2006/customXml" ds:itemID="{AFEB2CB0-FC4C-4903-AC21-1546EAFFF47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Meridia Corporate</Template>
  <TotalTime>134</TotalTime>
  <Words>581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Meridia Corporate</vt:lpstr>
      <vt:lpstr>How to use an audience response system (ARS)</vt:lpstr>
      <vt:lpstr>Introduction</vt:lpstr>
      <vt:lpstr>Using the Keypads</vt:lpstr>
      <vt:lpstr>Meridia Tips &amp; Tricks</vt:lpstr>
      <vt:lpstr>Using the Keypad Single-Vote Slides</vt:lpstr>
      <vt:lpstr>Using the Keypad Multi-Vote Slides</vt:lpstr>
      <vt:lpstr>Other Keypad Images</vt:lpstr>
      <vt:lpstr>Using the Rental/Lease Keypad Single-Vote Slides</vt:lpstr>
      <vt:lpstr>Using the Rental/Lease Keypad Multi-Vote Slides</vt:lpstr>
      <vt:lpstr>Other Keypad Images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Meridia Support</dc:creator>
  <cp:lastModifiedBy>Peter Babel</cp:lastModifiedBy>
  <cp:revision>31</cp:revision>
  <dcterms:created xsi:type="dcterms:W3CDTF">2015-01-12T19:42:05Z</dcterms:created>
  <dcterms:modified xsi:type="dcterms:W3CDTF">2019-10-10T18:26:43Z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Version">
    <vt:lpwstr>2.1</vt:lpwstr>
  </property>
  <property fmtid="{D5CDD505-2E9C-101B-9397-08002B2CF9AE}" pid="3" name="SlidesCount">
    <vt:lpwstr>1</vt:lpwstr>
  </property>
  <property fmtid="{D5CDD505-2E9C-101B-9397-08002B2CF9AE}" pid="4" name="IsExistingPresentation">
    <vt:lpwstr>Yes</vt:lpwstr>
  </property>
  <property fmtid="{D5CDD505-2E9C-101B-9397-08002B2CF9AE}" pid="5" name="PresentationID">
    <vt:lpwstr>841506922a0549ac8e76077f8bd3ec2b</vt:lpwstr>
  </property>
</Properties>
</file>